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3" r:id="rId3"/>
    <p:sldId id="261" r:id="rId4"/>
    <p:sldId id="329" r:id="rId5"/>
    <p:sldId id="328" r:id="rId6"/>
    <p:sldId id="327" r:id="rId7"/>
    <p:sldId id="326" r:id="rId8"/>
    <p:sldId id="325" r:id="rId9"/>
    <p:sldId id="324" r:id="rId10"/>
    <p:sldId id="323" r:id="rId11"/>
    <p:sldId id="330" r:id="rId12"/>
    <p:sldId id="263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3D2601-9D03-4DD0-8092-C51A32BA4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4B29036-9381-46F0-99B9-95EF8443E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FFAB24-5EAC-4DD5-8279-B6203F9E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F23B30-269B-47F7-B0CD-C48FBE18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FDF4D7-0A64-4B9D-A9E0-C34739F4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65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F1A923-58C1-49C1-9970-1F884BF7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E614CA1-205C-4840-B586-8887290F7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429F107-477C-4F6D-9FF8-9484DCF4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9EE217-38E9-4F23-8C3A-C1E343C4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46119B-121C-41D3-9059-A36DC907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85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0737C21-C269-4C1A-84F7-8D9F21C8A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1FCF2C4-1520-45B6-8CAB-248A9E90F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70BDD2-11C6-4A74-88C5-DDCD380F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13BA9D-A50C-4B6C-8EF0-6325BBC6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1AD6CB-6D26-4784-942F-CCAB2466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187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764252-7DBE-4E7A-8864-1514E857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6BB47F-2224-4FBB-9AC6-045586525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DC8E30-85EC-4333-A639-8F4F71C2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2D9156-E66C-4FC8-B5B1-9AF51155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705960-B64F-4611-846D-58122B68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36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D92E18-7CB6-493C-83F8-6CE3FF1D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1467727-730E-44D5-9834-A77C10227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49223A5-B6B9-44C6-8463-33844128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15D534-10B7-4C75-B9C4-E0E16763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E7E3DA6-A631-4448-819D-06D72A76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88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585277-C14F-4AB9-B4A0-1DA62455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7308FE-D089-4EC1-9380-9A150E539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25BC526-F2EC-47C1-984F-0EDB8066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CF718D-A4AB-47F5-96D3-BBCB4104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2E9AB7-A011-4D96-8669-B53A4EE1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C0CD7A2-F110-4D1D-B8D3-AC7CD86C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233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6D5004-E15B-48DA-8D45-5C25DD2F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790FE85-86DA-43FE-926F-B2A6C7B5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AD13D04-5532-48C7-84CC-96F244DF3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E19C6C5-1FE3-4386-BB71-F96D8070B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0E716A7-A21C-46BF-80C6-BC33E5355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9768AB9-6E1B-4CD7-A972-8BCE0296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A01A655-018D-4A3D-8062-D601ECF7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F0B2B9B-D6D9-485D-BA56-C648EE7A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866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84B559-459C-4B07-8758-3584077D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8C1D55D-A78A-4224-A5A5-422E45D8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79A8A07-2B13-479F-B88C-5D3E3309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9105472-F541-495E-AA29-39E65C77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48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F127D4B-A209-4C8A-9AE8-28BBD588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69048BF-6F97-4377-B0B8-22422D0F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81E24CC-28A6-45B5-84C9-417DCB20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4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B14EE6-F210-44DF-AFC7-43936453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1C1479-924F-41F4-89EA-F94D9A8CD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1854C57-A749-4E5E-8DB5-29977B478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EC95071-1174-41BD-A2FF-2EE8B4FF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78BF0A9-E351-4786-B169-DDCAC4D3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F49869-B239-49A5-BB1A-8D4BA432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62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6C47D7-9AA2-4967-BFD4-C40A8FE4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645C8F9-E8F4-4405-9FFE-142FDF091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4D35D93-B26B-4CF8-825E-DA4C6A63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BE4704A-39AC-4C5F-A7E6-4871548E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F725-30D9-431F-821F-3877F2B2E3EC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4BE0A5-E832-44AB-A0B3-35DF620A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ABBE8A4-97CE-41F0-8146-340BAE88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69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0393161-0B66-43C0-8496-853D1DBE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6471654-62C7-4CE8-BEA9-965CE7A0E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B0A4DF-4C4E-4B1E-B3A1-E65296F27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F725-30D9-431F-821F-3877F2B2E3EC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ABB1C2-3F0A-4685-9F75-CC5359CF9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631F35-44DD-48E5-B4EA-31614336F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45061-72C1-499E-A46D-957939F7E3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955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ikkaleteknopark.com/" TargetMode="External"/><Relationship Id="rId2" Type="http://schemas.openxmlformats.org/officeDocument/2006/relationships/hyperlink" Target="mailto:info@kirikkaleteknopark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van 1">
            <a:extLst>
              <a:ext uri="{FF2B5EF4-FFF2-40B4-BE49-F238E27FC236}">
                <a16:creationId xmlns:a16="http://schemas.microsoft.com/office/drawing/2014/main" id="{60EDB182-4766-4412-89D1-8B89A0D62FF4}"/>
              </a:ext>
            </a:extLst>
          </p:cNvPr>
          <p:cNvSpPr txBox="1">
            <a:spLocks/>
          </p:cNvSpPr>
          <p:nvPr/>
        </p:nvSpPr>
        <p:spPr>
          <a:xfrm>
            <a:off x="838200" y="1468582"/>
            <a:ext cx="10515600" cy="47083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KIRIKKALE ÜNİVERSİTESİ </a:t>
            </a:r>
          </a:p>
          <a:p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TEKNOLOJİ GELİŞTİRME BÖLGESİ YÖNETİMİ A.Ş.</a:t>
            </a:r>
          </a:p>
          <a:p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(KIRIKKALE TEKNOPARK)</a:t>
            </a:r>
          </a:p>
          <a:p>
            <a:b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0"/>
            <a:ext cx="3066791" cy="1063256"/>
          </a:xfrm>
          <a:prstGeom prst="rect">
            <a:avLst/>
          </a:prstGeom>
          <a:noFill/>
        </p:spPr>
      </p:pic>
      <p:pic>
        <p:nvPicPr>
          <p:cNvPr id="1030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721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19225"/>
            <a:ext cx="10684613" cy="5048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E86ECE6-E12E-4E3F-A243-0C421397F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4"/>
            <a:ext cx="12192000" cy="5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0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19225"/>
            <a:ext cx="10684613" cy="5048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5" name="Resim 4" descr="şemsiye içeren bir resim&#10;&#10;Açıklama otomatik olarak oluşturuldu">
            <a:extLst>
              <a:ext uri="{FF2B5EF4-FFF2-40B4-BE49-F238E27FC236}">
                <a16:creationId xmlns:a16="http://schemas.microsoft.com/office/drawing/2014/main" id="{43DBF81D-1D3F-4056-BBE1-A0594AE4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90" y="882502"/>
            <a:ext cx="7156094" cy="59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5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van 1"/>
          <p:cNvSpPr txBox="1">
            <a:spLocks/>
          </p:cNvSpPr>
          <p:nvPr/>
        </p:nvSpPr>
        <p:spPr>
          <a:xfrm>
            <a:off x="3742659" y="967563"/>
            <a:ext cx="5092995" cy="5103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KİRALANABİLİR ALAN BİLGİSİ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8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12</a:t>
            </a:fld>
            <a:endParaRPr lang="tr-TR"/>
          </a:p>
        </p:txBody>
      </p:sp>
      <p:graphicFrame>
        <p:nvGraphicFramePr>
          <p:cNvPr id="9" name="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63006"/>
              </p:ext>
            </p:extLst>
          </p:nvPr>
        </p:nvGraphicFramePr>
        <p:xfrm>
          <a:off x="1020728" y="1669310"/>
          <a:ext cx="10802679" cy="4856934"/>
        </p:xfrm>
        <a:graphic>
          <a:graphicData uri="http://schemas.openxmlformats.org/drawingml/2006/table">
            <a:tbl>
              <a:tblPr/>
              <a:tblGrid>
                <a:gridCol w="112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4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78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24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OFİS DAĞILIM LİSTESİ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ADET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M2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KİRALANABİLİR ALAN MEVCUT DURUMU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6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1. Ar-</a:t>
                      </a:r>
                      <a:r>
                        <a:rPr lang="tr-TR" sz="17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Ge</a:t>
                      </a:r>
                      <a:endParaRPr lang="tr-TR" sz="17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Yönetim ofisi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DURUM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ADET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M2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GENEL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0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Toplantı Salonu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Dolu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1586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0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Konferans Salonu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Boş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  <a:p>
                      <a:pPr algn="ctr" fontAlgn="ctr"/>
                      <a:endParaRPr lang="tr-TR" sz="17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0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Ar-Ge Ofisi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2006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16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Toplam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2336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Toplam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2006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85,9%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5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 Ar-Ge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Simülasyon Merkezi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Dolu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0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Kuluçka Merkezi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Boş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16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Toplam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331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Toplam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330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14,1%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6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Genel Toplam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2667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 err="1">
                          <a:solidFill>
                            <a:srgbClr val="FF0000"/>
                          </a:solidFill>
                          <a:latin typeface="Arial Narrow"/>
                        </a:rPr>
                        <a:t>G.Toplam</a:t>
                      </a:r>
                      <a:endParaRPr lang="tr-TR" sz="1700" b="1" i="0" u="none" strike="noStrike" dirty="0">
                        <a:solidFill>
                          <a:srgbClr val="FF0000"/>
                        </a:solidFill>
                        <a:latin typeface="Arial Narrow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2336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7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94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96CBD3-2757-40CE-B414-DA78ED5BB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05" y="1073888"/>
            <a:ext cx="10982573" cy="46570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tr-TR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3200" b="1" dirty="0">
                <a:solidFill>
                  <a:srgbClr val="FF0000"/>
                </a:solidFill>
              </a:rPr>
              <a:t>TEŞEKKÜRLER…</a:t>
            </a:r>
          </a:p>
          <a:p>
            <a:pPr marL="0" indent="0" algn="ctr">
              <a:buNone/>
            </a:pPr>
            <a:endParaRPr lang="tr-TR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Kırıkkale Üniversitesi Teknoloji Geliştirme Bölgesi Yönetimi A.Ş.</a:t>
            </a:r>
          </a:p>
          <a:p>
            <a:pPr marL="0" indent="0" algn="ctr">
              <a:buNone/>
            </a:pP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Yenişehir Mah. </a:t>
            </a:r>
            <a:r>
              <a:rPr lang="tr-TR" sz="1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Farabi</a:t>
            </a: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Cad. 1. Ar-</a:t>
            </a:r>
            <a:r>
              <a:rPr lang="tr-TR" sz="1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</a:t>
            </a: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Binası Kat:1 No: 30/44 Yahşihan/Ankara</a:t>
            </a:r>
          </a:p>
          <a:p>
            <a:pPr marL="0" indent="0" algn="ctr">
              <a:buNone/>
            </a:pP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İş: 0318 357 33 33 Faks: 0318 357 33 38 </a:t>
            </a:r>
            <a:r>
              <a:rPr lang="tr-TR" sz="1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Gsm</a:t>
            </a: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0555 088 08 70 </a:t>
            </a:r>
          </a:p>
          <a:p>
            <a:pPr marL="0" indent="0" algn="ctr">
              <a:buNone/>
            </a:pPr>
            <a:endParaRPr lang="tr-TR" sz="1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tr-TR" sz="1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tr-TR" sz="1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info</a:t>
            </a: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@</a:t>
            </a:r>
            <a:r>
              <a:rPr lang="tr-TR" sz="1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kirikkaleteknopark</a:t>
            </a: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.com</a:t>
            </a:r>
            <a:endParaRPr lang="tr-TR" sz="1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www.</a:t>
            </a:r>
            <a:r>
              <a:rPr lang="tr-TR" sz="1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kirikkaleteknopark</a:t>
            </a:r>
            <a:r>
              <a:rPr lang="tr-T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.com</a:t>
            </a:r>
            <a:endParaRPr lang="tr-TR" sz="1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tr-TR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5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7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53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van 1"/>
          <p:cNvSpPr txBox="1">
            <a:spLocks/>
          </p:cNvSpPr>
          <p:nvPr/>
        </p:nvSpPr>
        <p:spPr>
          <a:xfrm>
            <a:off x="4072270" y="744391"/>
            <a:ext cx="4040372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AR-GE POTANSİYELİ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2</a:t>
            </a:fld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988827" y="1626779"/>
          <a:ext cx="8979914" cy="4186574"/>
        </p:xfrm>
        <a:graphic>
          <a:graphicData uri="http://schemas.openxmlformats.org/drawingml/2006/table">
            <a:tbl>
              <a:tblPr/>
              <a:tblGrid>
                <a:gridCol w="8622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Toplam faal firma sayısı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Yerli firma sayısı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Yabancı firma sayısı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r-TR" sz="1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Kuluçka firma sayısı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Ön Kuluçka firma sayısı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Öğretim elemanlarının kurduğu veya ortak olduğu firma sayısı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Öğretim elemanlarının danışman olarak çalıştığı firma sayısı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tr-TR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1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NURETTİN AKTEPE\Desktop\SSM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8690" y="4274927"/>
            <a:ext cx="927085" cy="1147677"/>
          </a:xfrm>
          <a:prstGeom prst="rect">
            <a:avLst/>
          </a:prstGeom>
          <a:noFill/>
        </p:spPr>
      </p:pic>
      <p:pic>
        <p:nvPicPr>
          <p:cNvPr id="21506" name="Picture 2" descr="mke logo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066" y="4294993"/>
            <a:ext cx="1136179" cy="1136179"/>
          </a:xfrm>
          <a:prstGeom prst="rect">
            <a:avLst/>
          </a:prstGeom>
          <a:noFill/>
        </p:spPr>
      </p:pic>
      <p:sp>
        <p:nvSpPr>
          <p:cNvPr id="21511" name="AutoShape 7" descr="gazi Ã¼niversitesi logosu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13" name="AutoShape 9" descr="gazi Ã¼niversitesi logosu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1515" name="Picture 11" descr="Gazi Universitesi Logo Vec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8902" y="4248513"/>
            <a:ext cx="1227684" cy="1227684"/>
          </a:xfrm>
          <a:prstGeom prst="rect">
            <a:avLst/>
          </a:prstGeom>
          <a:noFill/>
        </p:spPr>
      </p:pic>
      <p:pic>
        <p:nvPicPr>
          <p:cNvPr id="21517" name="Picture 13" descr="KÄ±rÄ±kkale Ticaret ve Sanayi OdasÄ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451" y="4231866"/>
            <a:ext cx="1258380" cy="1137576"/>
          </a:xfrm>
          <a:prstGeom prst="rect">
            <a:avLst/>
          </a:prstGeom>
          <a:noFill/>
        </p:spPr>
      </p:pic>
      <p:pic>
        <p:nvPicPr>
          <p:cNvPr id="15" name="Resim 8">
            <a:extLst>
              <a:ext uri="{FF2B5EF4-FFF2-40B4-BE49-F238E27FC236}">
                <a16:creationId xmlns:a16="http://schemas.microsoft.com/office/drawing/2014/main" id="{D266C7EF-FCE8-4F28-BF9E-EE9EE8204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95" y="4299848"/>
            <a:ext cx="2382863" cy="905165"/>
          </a:xfrm>
          <a:prstGeom prst="rect">
            <a:avLst/>
          </a:prstGeom>
        </p:spPr>
      </p:pic>
      <p:pic>
        <p:nvPicPr>
          <p:cNvPr id="21521" name="Picture 17" descr="GÃ¶rsel sonuc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143" y="4264862"/>
            <a:ext cx="985284" cy="1315988"/>
          </a:xfrm>
          <a:prstGeom prst="rect">
            <a:avLst/>
          </a:prstGeom>
          <a:noFill/>
        </p:spPr>
      </p:pic>
      <p:sp>
        <p:nvSpPr>
          <p:cNvPr id="18" name="Unvan 1"/>
          <p:cNvSpPr txBox="1">
            <a:spLocks/>
          </p:cNvSpPr>
          <p:nvPr/>
        </p:nvSpPr>
        <p:spPr>
          <a:xfrm>
            <a:off x="1446028" y="850717"/>
            <a:ext cx="9218428" cy="4039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ORTAKLIK DURUMU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4" name="Tablo 4">
            <a:extLst>
              <a:ext uri="{FF2B5EF4-FFF2-40B4-BE49-F238E27FC236}">
                <a16:creationId xmlns:a16="http://schemas.microsoft.com/office/drawing/2014/main" id="{62C54E31-8D27-45FD-BA6B-DC8C6FCFD43D}"/>
              </a:ext>
            </a:extLst>
          </p:cNvPr>
          <p:cNvGraphicFramePr>
            <a:graphicFrameLocks noGrp="1"/>
          </p:cNvGraphicFramePr>
          <p:nvPr/>
        </p:nvGraphicFramePr>
        <p:xfrm>
          <a:off x="1748015" y="1376312"/>
          <a:ext cx="8374180" cy="2770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325">
                  <a:extLst>
                    <a:ext uri="{9D8B030D-6E8A-4147-A177-3AD203B41FA5}">
                      <a16:colId xmlns:a16="http://schemas.microsoft.com/office/drawing/2014/main" val="3391670898"/>
                    </a:ext>
                  </a:extLst>
                </a:gridCol>
                <a:gridCol w="925768">
                  <a:extLst>
                    <a:ext uri="{9D8B030D-6E8A-4147-A177-3AD203B41FA5}">
                      <a16:colId xmlns:a16="http://schemas.microsoft.com/office/drawing/2014/main" val="1553154655"/>
                    </a:ext>
                  </a:extLst>
                </a:gridCol>
                <a:gridCol w="1832087">
                  <a:extLst>
                    <a:ext uri="{9D8B030D-6E8A-4147-A177-3AD203B41FA5}">
                      <a16:colId xmlns:a16="http://schemas.microsoft.com/office/drawing/2014/main" val="11397809"/>
                    </a:ext>
                  </a:extLst>
                </a:gridCol>
              </a:tblGrid>
              <a:tr h="580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800"/>
                        </a:spcAft>
                      </a:pPr>
                      <a:r>
                        <a:rPr lang="tr-TR" sz="1600" u="none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 SAHİBİNİN ADI, SOYADI/UNVANI</a:t>
                      </a:r>
                      <a:endParaRPr lang="tr-TR" sz="1600" u="none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1485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u="none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HİSSE</a:t>
                      </a:r>
                    </a:p>
                    <a:p>
                      <a:pPr marL="0" indent="-1485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u="none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ADEDİ</a:t>
                      </a:r>
                      <a:endParaRPr lang="tr-TR" sz="1600" u="none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u="none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SERMAYE TUTARI (TL)</a:t>
                      </a:r>
                      <a:endParaRPr lang="tr-TR" sz="1600" u="none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7556776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1-KIRIKKALE ÜNİVERSİTESİ </a:t>
                      </a:r>
                      <a:endParaRPr lang="tr-TR" sz="1600" b="0" kern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8590" indent="-14859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530.000,00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081100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2-MAKİNA VE KİMYA ENDÜSTRİSİ KURUMU</a:t>
                      </a:r>
                      <a:endParaRPr lang="tr-TR" sz="1600" b="0" kern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indent="-14859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170.000,00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093108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3-SAVUNMA SANAYİ BAŞKANLIĞI</a:t>
                      </a:r>
                      <a:endParaRPr lang="tr-TR" sz="1600" b="0" kern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8590" indent="-14859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100.000,00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880229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4-TÜBİTAK BAŞKANLIĞI</a:t>
                      </a:r>
                      <a:endParaRPr lang="tr-TR" sz="1600" b="0" kern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indent="-14859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100.000,00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5-GAZİ ÜNİVERSİTESİ</a:t>
                      </a:r>
                      <a:endParaRPr lang="tr-TR" sz="1600" b="0" kern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8590" indent="-14859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50.000,00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969555"/>
                  </a:ext>
                </a:extLst>
              </a:tr>
              <a:tr h="3863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6-KIRIKKALE TİCARET VE SANAYİ ODASI</a:t>
                      </a:r>
                      <a:endParaRPr lang="tr-TR" sz="1600" b="0" kern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indent="-14859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r-TR" sz="1600" b="0" kern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50.000,00</a:t>
                      </a:r>
                      <a:endParaRPr lang="tr-TR" sz="1600" b="0" kern="1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219009"/>
                  </a:ext>
                </a:extLst>
              </a:tr>
            </a:tbl>
          </a:graphicData>
        </a:graphic>
      </p:graphicFrame>
      <p:pic>
        <p:nvPicPr>
          <p:cNvPr id="1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1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sp>
        <p:nvSpPr>
          <p:cNvPr id="17" name="1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46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19225"/>
            <a:ext cx="10684613" cy="5048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B43E5D4-E380-4FDF-83BC-BC63827ED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4"/>
            <a:ext cx="12192000" cy="5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4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43025"/>
            <a:ext cx="10751288" cy="51244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7521550-F527-4E37-B95F-B57F619F2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4"/>
            <a:ext cx="12192000" cy="5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4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19225"/>
            <a:ext cx="10684613" cy="5048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2BCA003-264C-48B6-B743-F68A9E77E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4"/>
            <a:ext cx="12192000" cy="5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2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19225"/>
            <a:ext cx="10684613" cy="5048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273CD0C0-3C5D-4599-8B83-063C68E69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4"/>
            <a:ext cx="12192000" cy="5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4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19225"/>
            <a:ext cx="10684613" cy="5048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4" name="Resim 3" descr="kuş, çiçek içeren bir resim&#10;&#10;Açıklama otomatik olarak oluşturuldu">
            <a:extLst>
              <a:ext uri="{FF2B5EF4-FFF2-40B4-BE49-F238E27FC236}">
                <a16:creationId xmlns:a16="http://schemas.microsoft.com/office/drawing/2014/main" id="{4EF9259A-6075-4BE5-AA3B-CB527BDCD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4"/>
            <a:ext cx="12192000" cy="5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2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E8F30C-18DB-49E3-BF3F-CAFAA287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19225"/>
            <a:ext cx="10684613" cy="5048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CB54-A682-4C17-BE4B-A02FBDEE0B5B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5033" y="999573"/>
            <a:ext cx="10143460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D:\KIRIKKALE TEKNOPARK\LOGO\Kırıkkale Teknopark logo PNG cmyktekno-1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6791" cy="1063256"/>
          </a:xfrm>
          <a:prstGeom prst="rect">
            <a:avLst/>
          </a:prstGeom>
          <a:noFill/>
        </p:spPr>
      </p:pic>
      <p:pic>
        <p:nvPicPr>
          <p:cNvPr id="9" name="Picture 6" descr="C:\Users\NURETTİN AKTEPE\Desktop\alternatif2_355x145_renkli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7795" y="0"/>
            <a:ext cx="2289656" cy="882502"/>
          </a:xfrm>
          <a:prstGeom prst="rect">
            <a:avLst/>
          </a:prstGeom>
          <a:noFill/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D1EFDBE-1EF7-4070-8F7F-D431177A4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4"/>
            <a:ext cx="12192000" cy="50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42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287</Words>
  <Application>Microsoft Office PowerPoint</Application>
  <PresentationFormat>Geniş ekran</PresentationFormat>
  <Paragraphs>174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MONSTER</dc:creator>
  <cp:lastModifiedBy>MONSTER</cp:lastModifiedBy>
  <cp:revision>5</cp:revision>
  <dcterms:created xsi:type="dcterms:W3CDTF">2020-02-25T17:17:46Z</dcterms:created>
  <dcterms:modified xsi:type="dcterms:W3CDTF">2020-02-26T09:16:26Z</dcterms:modified>
</cp:coreProperties>
</file>